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77" r:id="rId9"/>
    <p:sldId id="4978" r:id="rId10"/>
    <p:sldId id="4946" r:id="rId11"/>
    <p:sldId id="266" r:id="rId12"/>
    <p:sldId id="369" r:id="rId13"/>
    <p:sldId id="370" r:id="rId14"/>
    <p:sldId id="4952" r:id="rId15"/>
    <p:sldId id="4975" r:id="rId16"/>
    <p:sldId id="4976" r:id="rId17"/>
    <p:sldId id="4953" r:id="rId18"/>
    <p:sldId id="4955" r:id="rId19"/>
    <p:sldId id="4956" r:id="rId20"/>
    <p:sldId id="4969" r:id="rId21"/>
    <p:sldId id="4970" r:id="rId22"/>
    <p:sldId id="4968" r:id="rId23"/>
    <p:sldId id="4960" r:id="rId24"/>
    <p:sldId id="4959" r:id="rId25"/>
    <p:sldId id="4957" r:id="rId26"/>
    <p:sldId id="4958" r:id="rId27"/>
    <p:sldId id="265" r:id="rId28"/>
    <p:sldId id="4961" r:id="rId29"/>
    <p:sldId id="4962" r:id="rId30"/>
    <p:sldId id="4963" r:id="rId31"/>
    <p:sldId id="264" r:id="rId32"/>
    <p:sldId id="4964" r:id="rId33"/>
    <p:sldId id="263" r:id="rId34"/>
    <p:sldId id="4971" r:id="rId35"/>
    <p:sldId id="4972" r:id="rId36"/>
    <p:sldId id="4973" r:id="rId37"/>
    <p:sldId id="4974" r:id="rId38"/>
    <p:sldId id="4965" r:id="rId39"/>
    <p:sldId id="261" r:id="rId40"/>
    <p:sldId id="4967" r:id="rId41"/>
    <p:sldId id="4966" r:id="rId42"/>
    <p:sldId id="262" r:id="rId43"/>
    <p:sldId id="271" r:id="rId44"/>
    <p:sldId id="4941" r:id="rId45"/>
    <p:sldId id="4950" r:id="rId46"/>
    <p:sldId id="4926" r:id="rId47"/>
    <p:sldId id="4928" r:id="rId48"/>
    <p:sldId id="4929" r:id="rId49"/>
    <p:sldId id="4930" r:id="rId50"/>
    <p:sldId id="4931" r:id="rId51"/>
    <p:sldId id="4932" r:id="rId52"/>
    <p:sldId id="4933" r:id="rId53"/>
    <p:sldId id="4951" r:id="rId54"/>
    <p:sldId id="303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133" d="100"/>
          <a:sy n="133" d="100"/>
        </p:scale>
        <p:origin x="200" y="25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6" y="2130928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sz="2800" dirty="0"/>
              <a:t>O’Reilly Online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Deploy and configure Azure infrastructure</a:t>
            </a:r>
          </a:p>
          <a:p>
            <a:pPr lvl="1"/>
            <a:r>
              <a:rPr lang="en-US" dirty="0"/>
              <a:t>Resource utilization</a:t>
            </a:r>
          </a:p>
          <a:p>
            <a:pPr lvl="1"/>
            <a:r>
              <a:rPr lang="en-US" dirty="0"/>
              <a:t>Storage accounts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Virtual networking</a:t>
            </a:r>
          </a:p>
          <a:p>
            <a:pPr lvl="1"/>
            <a:r>
              <a:rPr lang="en-US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migration</a:t>
            </a:r>
          </a:p>
          <a:p>
            <a:r>
              <a:rPr lang="en-US" dirty="0"/>
              <a:t>Serverless computing</a:t>
            </a:r>
          </a:p>
          <a:p>
            <a:r>
              <a:rPr lang="en-US" dirty="0"/>
              <a:t>Role-based access control</a:t>
            </a:r>
          </a:p>
          <a:p>
            <a:r>
              <a:rPr lang="en-US" dirty="0"/>
              <a:t>App deployment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Message-based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WorldWide</a:t>
            </a:r>
            <a:r>
              <a:rPr lang="en-US" dirty="0"/>
              <a:t>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AZ-303 beta will be available ~ April 28, 2020</a:t>
            </a:r>
          </a:p>
          <a:p>
            <a:r>
              <a:rPr lang="en-US" dirty="0"/>
              <a:t>AZ-300 will remain in market 90 days after the beta launch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AZ-301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5966</TotalTime>
  <Words>592</Words>
  <Application>Microsoft Macintosh PowerPoint</Application>
  <PresentationFormat>On-screen Show (16:9)</PresentationFormat>
  <Paragraphs>138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Strategy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Always Encrypted</vt:lpstr>
      <vt:lpstr>Module 5: Develop for the Cloud and for Azure Storage </vt:lpstr>
      <vt:lpstr>VM Scale Sets</vt:lpstr>
      <vt:lpstr>Azure Batch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89</cp:revision>
  <dcterms:created xsi:type="dcterms:W3CDTF">2015-09-28T19:52:00Z</dcterms:created>
  <dcterms:modified xsi:type="dcterms:W3CDTF">2020-03-21T17:35:08Z</dcterms:modified>
</cp:coreProperties>
</file>